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C88EA4-E404-4660-B6AE-07804B4EF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3ECEC18-DDDE-45D4-95A9-E663B29F5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17BF79-C4EF-4CE3-882A-8FB245E4A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34C2B2-2503-45ED-81F2-4A9DD5B68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9330AA-306A-4435-9D67-DC2A81CB4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26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B62EFE-7229-4995-8B52-E74431315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BED006-ED47-4DC1-8F30-061C17478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FF2E79-DD9D-4281-B09B-BB759AB4A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CE4AD0-7635-4CED-8E71-11AF82DBD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43D75F-F4C9-439D-80CD-9E8AEA6C4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1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8052A7-3F5B-4811-A3C9-BE64494044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A72D1B-3227-4E94-9CFB-2300DAF57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0DF928-749A-4971-95C8-88193BB61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261F53-3318-4FD3-8C0F-9918590EF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31D599-B3C0-4A46-A2D8-62189FCD4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91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109B89-CE9E-4C53-9B3A-C515FB9C8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256ED0-D0DB-4906-956E-722C8B3C5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41CEEB-967D-468D-8F5F-1A6ECF5EC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19D652-5D57-4233-8B80-0C8EB1221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9D8E89-4F23-480F-B3A2-757DEF7F7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22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37470B-5240-4FB2-9FAD-F3E4438D9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CABCFE-F9FD-472C-9C7C-1E35E792C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14D767-DAAE-4E65-8B13-C47A0E9B6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64A241-2E3A-423A-9520-3B7DC59BE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9C9D83-C757-46A7-A63F-FD5B0E343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996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A7CD6-0B8C-40D3-904E-05DD9FE3E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A9796B-6695-43CE-89A0-F32F1A629A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D023B37-E226-44C5-975F-A12ABAA887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9347CD-F35F-4F76-8794-1C3134C9E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C8E4BC-E40C-4923-BB37-F11F78FB9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293CD5-99DE-4DE2-8C97-D76FAC9F8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629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F1C12A-1C54-4850-AEEB-85FE18CBF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D5B8A1-EC67-4784-9712-40A279374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1EBFDD7-66E0-48C7-84CF-E876A49DC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266D91-54D9-43FE-8CC4-6485BA5FEA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77796B6-4F55-4DE9-8C7F-FAC353220A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4D19B9-B6A1-471C-87DE-9C1038E2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682132-78F6-4DF6-828B-B5B173680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B003C26-B414-45C2-8437-B584FB001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8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EA34A-EA67-42DB-B6B8-19CED064C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39363D-CDA5-41BD-8D4F-E3F69D143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415F1F6-3FF2-4CEE-8C8B-2A00EE729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6A3A481-4300-4130-899E-6C500807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35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68D40B2-9F32-4EF4-8A27-9FD510819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C99D6E6-3E76-401B-8555-4D22ADFA2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598860-06A7-4572-AE8E-3DA5861E7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DD01C3-B9B9-46FB-8632-FE14EBFFB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779411-9071-44CA-87CD-3297A3C47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8F867BE-4822-4F98-B751-9B3FAAE5C3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0102DE-0F93-4F3E-8597-7B82FF48C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33F172-1E32-4DDA-9020-73CEEFBDF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602556-0F59-4E99-AFA9-8D1FC3662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830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0C929E-FC6B-44F3-951F-1A6EB50C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AB11FF2-A225-44CE-BB2A-471EE65370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C582EF-D3E0-4295-9C7A-0E171F3F9A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67E475-8097-4851-9349-6C0338E8F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CA1336-B5E9-4743-BCDD-053EC3EE1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397818-C40C-462B-8B78-A83E52396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42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B45F0FF-58E1-4057-B9B1-19DA3BA24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9BF670B-A766-4B72-9627-1B9326037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C16225-6B12-42B9-BB0D-CBCE48FC5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CA240-C25B-4FE2-8B57-67B42E90C76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143EE1-CEFF-4ED7-8DD9-C536D82B78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139A9E-C71D-4FB8-BA73-FCB7AA807F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642F9-8B0E-413A-BCDF-A2D9424988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1130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1">
            <a:extLst>
              <a:ext uri="{FF2B5EF4-FFF2-40B4-BE49-F238E27FC236}">
                <a16:creationId xmlns:a16="http://schemas.microsoft.com/office/drawing/2014/main" id="{92391071-7292-4E04-808C-1342F8F075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53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0">
            <a:extLst>
              <a:ext uri="{FF2B5EF4-FFF2-40B4-BE49-F238E27FC236}">
                <a16:creationId xmlns:a16="http://schemas.microsoft.com/office/drawing/2014/main" id="{457DE05B-EC01-4D83-B82C-60605BE622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48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1">
            <a:extLst>
              <a:ext uri="{FF2B5EF4-FFF2-40B4-BE49-F238E27FC236}">
                <a16:creationId xmlns:a16="http://schemas.microsoft.com/office/drawing/2014/main" id="{2C68B5E4-21BF-416A-9B78-609AD875BC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75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2">
            <a:extLst>
              <a:ext uri="{FF2B5EF4-FFF2-40B4-BE49-F238E27FC236}">
                <a16:creationId xmlns:a16="http://schemas.microsoft.com/office/drawing/2014/main" id="{12491836-B74A-4AEF-8B5C-423EFBFE3B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66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3">
            <a:extLst>
              <a:ext uri="{FF2B5EF4-FFF2-40B4-BE49-F238E27FC236}">
                <a16:creationId xmlns:a16="http://schemas.microsoft.com/office/drawing/2014/main" id="{2174898C-D0A8-4648-A55C-631CAC1B67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47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4">
            <a:extLst>
              <a:ext uri="{FF2B5EF4-FFF2-40B4-BE49-F238E27FC236}">
                <a16:creationId xmlns:a16="http://schemas.microsoft.com/office/drawing/2014/main" id="{ED0E0304-64AD-454E-9214-25A8D132B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22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5">
            <a:extLst>
              <a:ext uri="{FF2B5EF4-FFF2-40B4-BE49-F238E27FC236}">
                <a16:creationId xmlns:a16="http://schemas.microsoft.com/office/drawing/2014/main" id="{29473F0D-141F-40F9-9F91-08F0FF8E8F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11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6">
            <a:extLst>
              <a:ext uri="{FF2B5EF4-FFF2-40B4-BE49-F238E27FC236}">
                <a16:creationId xmlns:a16="http://schemas.microsoft.com/office/drawing/2014/main" id="{3517B95E-7A4F-43E3-9C1B-DD062803F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1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7">
            <a:extLst>
              <a:ext uri="{FF2B5EF4-FFF2-40B4-BE49-F238E27FC236}">
                <a16:creationId xmlns:a16="http://schemas.microsoft.com/office/drawing/2014/main" id="{E164F060-6742-4534-A5A2-B606751B2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32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19">
            <a:extLst>
              <a:ext uri="{FF2B5EF4-FFF2-40B4-BE49-F238E27FC236}">
                <a16:creationId xmlns:a16="http://schemas.microsoft.com/office/drawing/2014/main" id="{859192BD-24A7-4B2E-B2FC-CDCB444BCB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76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20">
            <a:extLst>
              <a:ext uri="{FF2B5EF4-FFF2-40B4-BE49-F238E27FC236}">
                <a16:creationId xmlns:a16="http://schemas.microsoft.com/office/drawing/2014/main" id="{E3D55F49-F621-4F71-8C60-FD95DEBF01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50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2">
            <a:extLst>
              <a:ext uri="{FF2B5EF4-FFF2-40B4-BE49-F238E27FC236}">
                <a16:creationId xmlns:a16="http://schemas.microsoft.com/office/drawing/2014/main" id="{19FEFAC5-22D9-49C7-9A4E-58300DF998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2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21">
            <a:extLst>
              <a:ext uri="{FF2B5EF4-FFF2-40B4-BE49-F238E27FC236}">
                <a16:creationId xmlns:a16="http://schemas.microsoft.com/office/drawing/2014/main" id="{95F85A0D-350C-4362-A1D2-C4C842466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11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22">
            <a:extLst>
              <a:ext uri="{FF2B5EF4-FFF2-40B4-BE49-F238E27FC236}">
                <a16:creationId xmlns:a16="http://schemas.microsoft.com/office/drawing/2014/main" id="{2DB01CF1-B147-4275-A792-EA26133856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7799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27">
            <a:extLst>
              <a:ext uri="{FF2B5EF4-FFF2-40B4-BE49-F238E27FC236}">
                <a16:creationId xmlns:a16="http://schemas.microsoft.com/office/drawing/2014/main" id="{FD4B90C0-75AB-4BE7-A5BD-3F5BF28C31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137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28">
            <a:extLst>
              <a:ext uri="{FF2B5EF4-FFF2-40B4-BE49-F238E27FC236}">
                <a16:creationId xmlns:a16="http://schemas.microsoft.com/office/drawing/2014/main" id="{9865A7A0-7567-42FF-8ACB-B985293D7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93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29">
            <a:extLst>
              <a:ext uri="{FF2B5EF4-FFF2-40B4-BE49-F238E27FC236}">
                <a16:creationId xmlns:a16="http://schemas.microsoft.com/office/drawing/2014/main" id="{601D6DD4-FE93-49F5-8D28-DA7A00B313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62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0">
            <a:extLst>
              <a:ext uri="{FF2B5EF4-FFF2-40B4-BE49-F238E27FC236}">
                <a16:creationId xmlns:a16="http://schemas.microsoft.com/office/drawing/2014/main" id="{9218DDF2-BFFB-422A-8D83-5E351902B8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73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1">
            <a:extLst>
              <a:ext uri="{FF2B5EF4-FFF2-40B4-BE49-F238E27FC236}">
                <a16:creationId xmlns:a16="http://schemas.microsoft.com/office/drawing/2014/main" id="{5765C186-9CA8-4588-9BD0-02D16465CC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87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2">
            <a:extLst>
              <a:ext uri="{FF2B5EF4-FFF2-40B4-BE49-F238E27FC236}">
                <a16:creationId xmlns:a16="http://schemas.microsoft.com/office/drawing/2014/main" id="{CD1CF38A-4EFC-4945-A3F4-6B6DCB82B9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57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3">
            <a:extLst>
              <a:ext uri="{FF2B5EF4-FFF2-40B4-BE49-F238E27FC236}">
                <a16:creationId xmlns:a16="http://schemas.microsoft.com/office/drawing/2014/main" id="{7C5E11BD-A72A-4C5F-8B8F-A9F3AFF9A8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60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4">
            <a:extLst>
              <a:ext uri="{FF2B5EF4-FFF2-40B4-BE49-F238E27FC236}">
                <a16:creationId xmlns:a16="http://schemas.microsoft.com/office/drawing/2014/main" id="{DB016484-8B29-41EB-9A58-FCA87767AF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07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3">
            <a:extLst>
              <a:ext uri="{FF2B5EF4-FFF2-40B4-BE49-F238E27FC236}">
                <a16:creationId xmlns:a16="http://schemas.microsoft.com/office/drawing/2014/main" id="{9C739E7F-39FC-4A0D-BCFF-AB0BC72491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69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5">
            <a:extLst>
              <a:ext uri="{FF2B5EF4-FFF2-40B4-BE49-F238E27FC236}">
                <a16:creationId xmlns:a16="http://schemas.microsoft.com/office/drawing/2014/main" id="{533FC36B-2340-4719-B61F-502518B8F3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821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6">
            <a:extLst>
              <a:ext uri="{FF2B5EF4-FFF2-40B4-BE49-F238E27FC236}">
                <a16:creationId xmlns:a16="http://schemas.microsoft.com/office/drawing/2014/main" id="{B3223FA1-5541-40F4-B023-FE78548357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87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7">
            <a:extLst>
              <a:ext uri="{FF2B5EF4-FFF2-40B4-BE49-F238E27FC236}">
                <a16:creationId xmlns:a16="http://schemas.microsoft.com/office/drawing/2014/main" id="{CED0D132-13FE-4758-95FF-FB466D646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585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8">
            <a:extLst>
              <a:ext uri="{FF2B5EF4-FFF2-40B4-BE49-F238E27FC236}">
                <a16:creationId xmlns:a16="http://schemas.microsoft.com/office/drawing/2014/main" id="{AB9D998A-0488-4826-882D-B17B380DB6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862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39">
            <a:extLst>
              <a:ext uri="{FF2B5EF4-FFF2-40B4-BE49-F238E27FC236}">
                <a16:creationId xmlns:a16="http://schemas.microsoft.com/office/drawing/2014/main" id="{2F277BAB-3E7F-4D0C-960B-77EF3AF8A5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112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41">
            <a:extLst>
              <a:ext uri="{FF2B5EF4-FFF2-40B4-BE49-F238E27FC236}">
                <a16:creationId xmlns:a16="http://schemas.microsoft.com/office/drawing/2014/main" id="{DA673A23-531B-49B3-BB4F-1E2446D1A0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836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43">
            <a:extLst>
              <a:ext uri="{FF2B5EF4-FFF2-40B4-BE49-F238E27FC236}">
                <a16:creationId xmlns:a16="http://schemas.microsoft.com/office/drawing/2014/main" id="{861C3DBD-8AB5-46B6-8373-0C68EAB1D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865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44">
            <a:extLst>
              <a:ext uri="{FF2B5EF4-FFF2-40B4-BE49-F238E27FC236}">
                <a16:creationId xmlns:a16="http://schemas.microsoft.com/office/drawing/2014/main" id="{86423BD8-0C75-4DE5-B110-9B4954E14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71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49">
            <a:extLst>
              <a:ext uri="{FF2B5EF4-FFF2-40B4-BE49-F238E27FC236}">
                <a16:creationId xmlns:a16="http://schemas.microsoft.com/office/drawing/2014/main" id="{E6A03071-529E-4E37-9E19-B5DC1308D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866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0">
            <a:extLst>
              <a:ext uri="{FF2B5EF4-FFF2-40B4-BE49-F238E27FC236}">
                <a16:creationId xmlns:a16="http://schemas.microsoft.com/office/drawing/2014/main" id="{DC1684B1-12D7-4655-84F9-2256ACC77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54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4">
            <a:extLst>
              <a:ext uri="{FF2B5EF4-FFF2-40B4-BE49-F238E27FC236}">
                <a16:creationId xmlns:a16="http://schemas.microsoft.com/office/drawing/2014/main" id="{7604B3BD-2334-4BA0-B46F-AEAF3DFC56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147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1">
            <a:extLst>
              <a:ext uri="{FF2B5EF4-FFF2-40B4-BE49-F238E27FC236}">
                <a16:creationId xmlns:a16="http://schemas.microsoft.com/office/drawing/2014/main" id="{C2129D13-DCF1-451A-8EDF-6FD0F5D0A9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766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2">
            <a:extLst>
              <a:ext uri="{FF2B5EF4-FFF2-40B4-BE49-F238E27FC236}">
                <a16:creationId xmlns:a16="http://schemas.microsoft.com/office/drawing/2014/main" id="{38C14ADC-F40E-4542-B43A-E994C8530B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363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3">
            <a:extLst>
              <a:ext uri="{FF2B5EF4-FFF2-40B4-BE49-F238E27FC236}">
                <a16:creationId xmlns:a16="http://schemas.microsoft.com/office/drawing/2014/main" id="{C9EE1A3C-5B17-4961-81B2-5612C771AC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687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4">
            <a:extLst>
              <a:ext uri="{FF2B5EF4-FFF2-40B4-BE49-F238E27FC236}">
                <a16:creationId xmlns:a16="http://schemas.microsoft.com/office/drawing/2014/main" id="{4A04847B-F894-47D0-AED5-6EAA638FA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80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5">
            <a:extLst>
              <a:ext uri="{FF2B5EF4-FFF2-40B4-BE49-F238E27FC236}">
                <a16:creationId xmlns:a16="http://schemas.microsoft.com/office/drawing/2014/main" id="{AD88D368-21AA-409C-9422-F9914657E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988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6">
            <a:extLst>
              <a:ext uri="{FF2B5EF4-FFF2-40B4-BE49-F238E27FC236}">
                <a16:creationId xmlns:a16="http://schemas.microsoft.com/office/drawing/2014/main" id="{A4B1118C-C3E7-46BB-A156-B612D200D0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027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7">
            <a:extLst>
              <a:ext uri="{FF2B5EF4-FFF2-40B4-BE49-F238E27FC236}">
                <a16:creationId xmlns:a16="http://schemas.microsoft.com/office/drawing/2014/main" id="{DBAEB062-AA24-4D77-9C41-C64A273C32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319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8">
            <a:extLst>
              <a:ext uri="{FF2B5EF4-FFF2-40B4-BE49-F238E27FC236}">
                <a16:creationId xmlns:a16="http://schemas.microsoft.com/office/drawing/2014/main" id="{8E5797F4-DC11-451E-BE06-0428B41EE6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899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59">
            <a:extLst>
              <a:ext uri="{FF2B5EF4-FFF2-40B4-BE49-F238E27FC236}">
                <a16:creationId xmlns:a16="http://schemas.microsoft.com/office/drawing/2014/main" id="{A13087ED-42E4-4379-B746-0EC375FDE2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11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63">
            <a:extLst>
              <a:ext uri="{FF2B5EF4-FFF2-40B4-BE49-F238E27FC236}">
                <a16:creationId xmlns:a16="http://schemas.microsoft.com/office/drawing/2014/main" id="{4E0A2C58-D703-4BF3-98C9-24679A42B9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44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5">
            <a:extLst>
              <a:ext uri="{FF2B5EF4-FFF2-40B4-BE49-F238E27FC236}">
                <a16:creationId xmlns:a16="http://schemas.microsoft.com/office/drawing/2014/main" id="{6FF1C8BE-7290-4D4D-8122-9C08A99469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64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6">
            <a:extLst>
              <a:ext uri="{FF2B5EF4-FFF2-40B4-BE49-F238E27FC236}">
                <a16:creationId xmlns:a16="http://schemas.microsoft.com/office/drawing/2014/main" id="{673351A4-FECD-4CF2-9F92-4CF98A59E7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14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7">
            <a:extLst>
              <a:ext uri="{FF2B5EF4-FFF2-40B4-BE49-F238E27FC236}">
                <a16:creationId xmlns:a16="http://schemas.microsoft.com/office/drawing/2014/main" id="{F481303C-C013-40ED-866C-E8BE7E5E33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87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8">
            <a:extLst>
              <a:ext uri="{FF2B5EF4-FFF2-40B4-BE49-F238E27FC236}">
                <a16:creationId xmlns:a16="http://schemas.microsoft.com/office/drawing/2014/main" id="{590302EF-6340-4071-AA60-433E85AB94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98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lide09">
            <a:extLst>
              <a:ext uri="{FF2B5EF4-FFF2-40B4-BE49-F238E27FC236}">
                <a16:creationId xmlns:a16="http://schemas.microsoft.com/office/drawing/2014/main" id="{9610E085-8AAD-4209-9AE8-614ECB2A28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45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朱 丽环</dc:creator>
  <cp:lastModifiedBy>朱 丽环</cp:lastModifiedBy>
  <cp:revision>1</cp:revision>
  <dcterms:created xsi:type="dcterms:W3CDTF">2020-05-24T10:58:40Z</dcterms:created>
  <dcterms:modified xsi:type="dcterms:W3CDTF">2020-05-24T11:00:14Z</dcterms:modified>
</cp:coreProperties>
</file>